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0" r:id="rId5"/>
    <p:sldId id="265" r:id="rId6"/>
    <p:sldId id="270" r:id="rId7"/>
    <p:sldId id="261" r:id="rId8"/>
    <p:sldId id="267" r:id="rId9"/>
    <p:sldId id="268" r:id="rId10"/>
    <p:sldId id="264" r:id="rId11"/>
    <p:sldId id="269" r:id="rId12"/>
    <p:sldId id="263" r:id="rId13"/>
    <p:sldId id="262" r:id="rId14"/>
    <p:sldId id="258" r:id="rId15"/>
    <p:sldId id="259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1/11/2020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518362" y="4079880"/>
            <a:ext cx="28516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85270" y="4250160"/>
            <a:ext cx="268473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85270" y="4237903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74362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74127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518838" y="4078049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uc4h-slcan-v009.hex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509903" cy="747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Arduino UAVCAN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libcanard_example.ino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113" name="Line 41">
            <a:extLst>
              <a:ext uri="{FF2B5EF4-FFF2-40B4-BE49-F238E27FC236}">
                <a16:creationId xmlns:a16="http://schemas.microsoft.com/office/drawing/2014/main" id="{24905E0A-1A10-41FD-802B-1621B8045DF4}"/>
              </a:ext>
            </a:extLst>
          </p:cNvPr>
          <p:cNvSpPr/>
          <p:nvPr/>
        </p:nvSpPr>
        <p:spPr>
          <a:xfrm>
            <a:off x="2518362" y="6566013"/>
            <a:ext cx="1889204" cy="0"/>
          </a:xfrm>
          <a:prstGeom prst="line">
            <a:avLst/>
          </a:prstGeom>
          <a:ln w="2556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9" name="Line 7">
            <a:extLst>
              <a:ext uri="{FF2B5EF4-FFF2-40B4-BE49-F238E27FC236}">
                <a16:creationId xmlns:a16="http://schemas.microsoft.com/office/drawing/2014/main" id="{E8ADAFBA-0773-4FE5-A5E4-486A0F802094}"/>
              </a:ext>
            </a:extLst>
          </p:cNvPr>
          <p:cNvSpPr/>
          <p:nvPr/>
        </p:nvSpPr>
        <p:spPr>
          <a:xfrm flipV="1">
            <a:off x="2685270" y="6413162"/>
            <a:ext cx="1721424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F08B879A-645A-4B1B-AB2C-A9A42C2FE3DC}"/>
              </a:ext>
            </a:extLst>
          </p:cNvPr>
          <p:cNvSpPr/>
          <p:nvPr/>
        </p:nvSpPr>
        <p:spPr>
          <a:xfrm>
            <a:off x="2685270" y="4607640"/>
            <a:ext cx="0" cy="1805524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13">
            <a:extLst>
              <a:ext uri="{FF2B5EF4-FFF2-40B4-BE49-F238E27FC236}">
                <a16:creationId xmlns:a16="http://schemas.microsoft.com/office/drawing/2014/main" id="{2D066484-F41F-4587-9B4F-D5D528C731DC}"/>
              </a:ext>
            </a:extLst>
          </p:cNvPr>
          <p:cNvSpPr/>
          <p:nvPr/>
        </p:nvSpPr>
        <p:spPr>
          <a:xfrm>
            <a:off x="1944000" y="4603593"/>
            <a:ext cx="741270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6" name="Line 14">
            <a:extLst>
              <a:ext uri="{FF2B5EF4-FFF2-40B4-BE49-F238E27FC236}">
                <a16:creationId xmlns:a16="http://schemas.microsoft.com/office/drawing/2014/main" id="{BBA6381A-0BC8-48C2-9B2D-597A4903ECB9}"/>
              </a:ext>
            </a:extLst>
          </p:cNvPr>
          <p:cNvSpPr/>
          <p:nvPr/>
        </p:nvSpPr>
        <p:spPr>
          <a:xfrm>
            <a:off x="1930580" y="4790793"/>
            <a:ext cx="58778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15">
            <a:extLst>
              <a:ext uri="{FF2B5EF4-FFF2-40B4-BE49-F238E27FC236}">
                <a16:creationId xmlns:a16="http://schemas.microsoft.com/office/drawing/2014/main" id="{B9CC7BD2-FB19-4F83-B5F9-002886894BEC}"/>
              </a:ext>
            </a:extLst>
          </p:cNvPr>
          <p:cNvSpPr/>
          <p:nvPr/>
        </p:nvSpPr>
        <p:spPr>
          <a:xfrm>
            <a:off x="2518362" y="4790793"/>
            <a:ext cx="0" cy="1775219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562693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F4DED-555F-479E-AA2A-0CD0F369ADB3}"/>
              </a:ext>
            </a:extLst>
          </p:cNvPr>
          <p:cNvSpPr txBox="1"/>
          <p:nvPr/>
        </p:nvSpPr>
        <p:spPr>
          <a:xfrm>
            <a:off x="1895718" y="308615"/>
            <a:ext cx="43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Processor: STM32F303CCT6</a:t>
            </a:r>
          </a:p>
        </p:txBody>
      </p: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760</Words>
  <Application>Microsoft Office PowerPoint</Application>
  <PresentationFormat>Widescreen</PresentationFormat>
  <Paragraphs>264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68</cp:revision>
  <dcterms:created xsi:type="dcterms:W3CDTF">2018-06-09T11:41:29Z</dcterms:created>
  <dcterms:modified xsi:type="dcterms:W3CDTF">2020-01-11T23:10:08Z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